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7"/>
  </p:notesMasterIdLst>
  <p:sldIdLst>
    <p:sldId id="256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CAFE9EF-BFD3-43EA-A868-783EE64D3026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61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4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9BEE408-CEE3-4069-B613-CB32C19D6587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10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94680C5-3949-48B3-AAD0-C6AC4D6634A8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50553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5451F9A-4BC0-4BDC-9C0A-439930D3F628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2497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1690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720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109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C6133B-A04A-40C7-999B-6B964B69F57E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049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87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763742-95DB-4727-9E2D-E67133874C57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99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50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527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230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045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722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61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6B060-2D6F-430E-A017-FCCC5AF2AC19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039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7244538-290E-40DA-A93A-14BB3E6CF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1999" cy="45437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5888" y="673240"/>
            <a:ext cx="5951914" cy="2065147"/>
          </a:xfrm>
          <a:noFill/>
          <a:ln w="19050">
            <a:noFill/>
            <a:prstDash val="dash"/>
          </a:ln>
        </p:spPr>
        <p:txBody>
          <a:bodyPr>
            <a:normAutofit fontScale="90000"/>
          </a:bodyPr>
          <a:lstStyle/>
          <a:p>
            <a:pPr algn="r"/>
            <a:r>
              <a:rPr lang="en-US" sz="4800" dirty="0">
                <a:latin typeface="Bahnschrift SemiLight" panose="020B0502040204020203" pitchFamily="34" charset="0"/>
              </a:rPr>
              <a:t>The Effects of gasoline prices on air quality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2265" y="3776871"/>
            <a:ext cx="5935535" cy="2401508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r>
              <a:rPr lang="en-US" dirty="0">
                <a:latin typeface="Bahnschrift SemiLight" panose="020B0502040204020203" pitchFamily="34" charset="0"/>
              </a:rPr>
              <a:t>Project #3</a:t>
            </a:r>
          </a:p>
          <a:p>
            <a:r>
              <a:rPr lang="en-US" dirty="0">
                <a:latin typeface="Bahnschrift SemiLight" panose="020B0502040204020203" pitchFamily="34" charset="0"/>
              </a:rPr>
              <a:t>Thomas Martin</a:t>
            </a:r>
          </a:p>
          <a:p>
            <a:r>
              <a:rPr lang="en-US" dirty="0">
                <a:latin typeface="Bahnschrift SemiLight" panose="020B0502040204020203" pitchFamily="34" charset="0"/>
              </a:rPr>
              <a:t>Liz </a:t>
            </a:r>
            <a:r>
              <a:rPr lang="en-US" dirty="0" err="1">
                <a:latin typeface="Bahnschrift SemiLight" panose="020B0502040204020203" pitchFamily="34" charset="0"/>
              </a:rPr>
              <a:t>Lautenslager</a:t>
            </a:r>
            <a:endParaRPr lang="en-US" dirty="0">
              <a:latin typeface="Bahnschrift SemiLight" panose="020B0502040204020203" pitchFamily="34" charset="0"/>
            </a:endParaRPr>
          </a:p>
          <a:p>
            <a:r>
              <a:rPr lang="en-US" dirty="0">
                <a:latin typeface="Bahnschrift SemiLight" panose="020B0502040204020203" pitchFamily="34" charset="0"/>
              </a:rPr>
              <a:t>Bonnie Bailey</a:t>
            </a: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B1DF3B3-9DBC-445D-AE4E-A62E5A9B8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96638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95" r="22803" b="-1"/>
          <a:stretch/>
        </p:blipFill>
        <p:spPr>
          <a:xfrm>
            <a:off x="-4" y="10"/>
            <a:ext cx="4654291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1F80E8-0CAC-410E-B59A-29FDDC357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DDCF8-F087-4665-A748-D306AA6F9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E187E-1B87-4FEE-84DC-29B9D38C0B7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D8A7C4-FF49-45C2-805D-797306989D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227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</TotalTime>
  <Words>17</Words>
  <Application>Microsoft Office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Bahnschrift SemiLight</vt:lpstr>
      <vt:lpstr>Calibri</vt:lpstr>
      <vt:lpstr>Century Gothic</vt:lpstr>
      <vt:lpstr>Vapor Trail</vt:lpstr>
      <vt:lpstr>The Effects of gasoline prices on air quality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Effects of gasoline prices on air quality</dc:title>
  <dc:creator>Bonnie Bailey</dc:creator>
  <cp:lastModifiedBy>Bonnie Bailey</cp:lastModifiedBy>
  <cp:revision>2</cp:revision>
  <dcterms:created xsi:type="dcterms:W3CDTF">2021-11-12T01:07:41Z</dcterms:created>
  <dcterms:modified xsi:type="dcterms:W3CDTF">2021-11-12T01:13:29Z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